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313" r:id="rId3"/>
    <p:sldId id="314" r:id="rId4"/>
    <p:sldId id="315" r:id="rId5"/>
    <p:sldId id="316" r:id="rId6"/>
    <p:sldId id="318" r:id="rId7"/>
    <p:sldId id="320" r:id="rId8"/>
    <p:sldId id="319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297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36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36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AFF56-8625-4C6A-913C-9785EC132992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8B43E-2104-44E7-BD29-EAACB42D4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011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c8b6e55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c8b6e555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5c8b6e555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71675" y="1646664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33900" y="3158114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>
  <p:cSld name="1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" name="Google Shape;31;p14"/>
          <p:cNvSpPr txBox="1"/>
          <p:nvPr/>
        </p:nvSpPr>
        <p:spPr>
          <a:xfrm>
            <a:off x="4076700" y="1614256"/>
            <a:ext cx="7467601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4"/>
          <p:cNvSpPr txBox="1"/>
          <p:nvPr/>
        </p:nvSpPr>
        <p:spPr>
          <a:xfrm flipH="1">
            <a:off x="838125" y="322646"/>
            <a:ext cx="88029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rPr>
              <a:t>Информация и контакты</a:t>
            </a:r>
            <a:endParaRPr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07" y="2214584"/>
            <a:ext cx="3592786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4800" y="2857817"/>
            <a:ext cx="258127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6785632" y="2829858"/>
            <a:ext cx="10055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680" y="1580971"/>
            <a:ext cx="256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</a:t>
            </a:r>
            <a:r>
              <a:rPr lang="ru-RU" sz="1200" b="0" i="0" u="none" strike="noStrike" cap="none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КиберТех</a:t>
            </a: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2020</a:t>
            </a:r>
            <a:endParaRPr sz="1200" b="0" i="0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EE51E-D7DF-4E4C-BE49-E2FD92F8D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2978" y="1765300"/>
            <a:ext cx="8266043" cy="1380599"/>
          </a:xfrm>
        </p:spPr>
        <p:txBody>
          <a:bodyPr/>
          <a:lstStyle/>
          <a:p>
            <a:r>
              <a:rPr lang="ru-RU" dirty="0"/>
              <a:t>Массивы. Лабиринт с тупиками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80D5831-8EFF-428C-8F6D-DA2212775D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32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10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838125" y="989092"/>
            <a:ext cx="10515675" cy="2074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1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Проверка на кратность тройке. </a:t>
            </a:r>
            <a:b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</a:br>
            <a:b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</a:b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Если сумма текущего и предыдущего элементов кратна тройке, и флаг поднят, значит, робот оказался в тупике.</a:t>
            </a:r>
            <a:b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</a:br>
            <a:b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</a:b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П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ример проверки на кратность в повороте направо:</a:t>
            </a:r>
          </a:p>
          <a:p>
            <a:pPr>
              <a:lnSpc>
                <a:spcPct val="115000"/>
              </a:lnSpc>
            </a:pPr>
            <a:endParaRPr lang="ru-RU" sz="2000" dirty="0">
              <a:solidFill>
                <a:srgbClr val="33333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EDEFDE3-6C82-4E47-93A0-44908FEDA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5724" y="3675875"/>
            <a:ext cx="5713933" cy="2472881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99506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11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838125" y="989092"/>
            <a:ext cx="10515675" cy="196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1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Проверка на выход из тупика. </a:t>
            </a:r>
            <a:b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</a:br>
            <a:b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</a:b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Если сумма текущего и предыдущего элемента массива больше 3, значит робот вышел из тупика,</a:t>
            </a:r>
            <a:r>
              <a:rPr lang="en-US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флаг можно опустить</a:t>
            </a:r>
            <a:r>
              <a:rPr lang="en-US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и продолжать записывать элементы в массив.</a:t>
            </a:r>
            <a:b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</a:b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П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ример проверки на выход в повороте направо:</a:t>
            </a:r>
          </a:p>
          <a:p>
            <a:pPr>
              <a:lnSpc>
                <a:spcPct val="115000"/>
              </a:lnSpc>
            </a:pPr>
            <a:endParaRPr lang="ru-RU" sz="2000" dirty="0">
              <a:solidFill>
                <a:srgbClr val="33333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16A8B68-CBD0-44E1-B335-ED487B68C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4174" y="3686962"/>
            <a:ext cx="5743575" cy="2562225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955640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838124" y="1056006"/>
            <a:ext cx="10515675" cy="46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Общий вид проверок после поворота направо:</a:t>
            </a:r>
          </a:p>
          <a:p>
            <a:pPr>
              <a:lnSpc>
                <a:spcPct val="115000"/>
              </a:lnSpc>
            </a:pPr>
            <a:endParaRPr lang="ru-RU" sz="2000" dirty="0">
              <a:solidFill>
                <a:srgbClr val="33333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2248D5A-2E81-4373-B9D8-182967A39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057" y="1587017"/>
            <a:ext cx="6480750" cy="4670163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541410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838124" y="1201469"/>
            <a:ext cx="10515676" cy="46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Общий вид проверок после проезда прямо в повороте направо: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03827C1-76DA-449B-8A22-372A92559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084" y="1795245"/>
            <a:ext cx="6509755" cy="404241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254142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838125" y="1178101"/>
            <a:ext cx="9841060" cy="46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Общий вид проверок после поворота налево: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DFA9F31-6C78-4D13-AD4E-30A5D8E43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054" y="1831207"/>
            <a:ext cx="6608506" cy="4336134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946946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771012" y="1056107"/>
            <a:ext cx="9841060" cy="46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Общий вид проверок после проезда прямо: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B0CD658-4CCE-4C32-BA3C-3671CBAF1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5873" y="1688819"/>
            <a:ext cx="6760253" cy="4229052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382861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D984249-64F4-4FF7-88F5-4B24D1A243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2" y="1033927"/>
            <a:ext cx="12136544" cy="52775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66558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17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838125" y="1305917"/>
            <a:ext cx="10515675" cy="3509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1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Дополнительная задача на самостоятельное решение</a:t>
            </a: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: </a:t>
            </a:r>
            <a:b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</a:b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Реализуйте алгоритм прохождения лабиринта по правилу правой руки с записью траектории в массив.</a:t>
            </a: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 Заезжая в тупик, робот должен понимать это и удалять из массива путь тупика. После финиша должен остаться массив с траекторией, который будет игнорировать тупик.  Выведите массив на экран робота в несколько столбцов. </a:t>
            </a:r>
          </a:p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На черном пятне робот должен развернуться и преобразовать готовый массив без тупиков в массив траектории таким образом, чтобы вернуться в начало.</a:t>
            </a:r>
            <a:endParaRPr lang="ru-RU" sz="2400" b="1" dirty="0">
              <a:solidFill>
                <a:srgbClr val="333333"/>
              </a:solidFill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292935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c8b6e555a_0_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18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838125" y="1008994"/>
            <a:ext cx="10515674" cy="3203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Задача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: Реализуйте алгоритм прохождения лабиринта по правилу правой руки с записью траектории в массив. Заезжая в тупик, робот должен понимать это и удалять из массива путь по тупику. После финиша должен остаться массив с траекторией, который будет игнорировать тупик.  Выведите массив на экран робота в несколько столбцов. </a:t>
            </a:r>
            <a:b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</a:br>
            <a:b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Даны подпрограммы </a:t>
            </a: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Вперед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, </a:t>
            </a: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Направо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, </a:t>
            </a: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Налево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. </a:t>
            </a:r>
          </a:p>
          <a:p>
            <a:pPr>
              <a:lnSpc>
                <a:spcPct val="115000"/>
              </a:lnSpc>
              <a:spcBef>
                <a:spcPts val="900"/>
              </a:spcBef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Кодируем их следующим образом: вперед - 3, направо - 1, налево - 2. </a:t>
            </a:r>
          </a:p>
          <a:p>
            <a:pPr>
              <a:lnSpc>
                <a:spcPct val="115000"/>
              </a:lnSpc>
              <a:spcBef>
                <a:spcPts val="900"/>
              </a:spcBef>
            </a:pPr>
            <a:endParaRPr lang="ru-RU" sz="2400" dirty="0">
              <a:solidFill>
                <a:srgbClr val="333333"/>
              </a:solidFill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  <a:p>
            <a:pPr>
              <a:lnSpc>
                <a:spcPct val="115000"/>
              </a:lnSpc>
              <a:spcAft>
                <a:spcPts val="900"/>
              </a:spcAft>
            </a:pPr>
            <a:endParaRPr lang="ru-RU" sz="2000" dirty="0"/>
          </a:p>
        </p:txBody>
      </p:sp>
      <p:sp>
        <p:nvSpPr>
          <p:cNvPr id="7" name="Скругленный прямоугольник 20">
            <a:extLst>
              <a:ext uri="{FF2B5EF4-FFF2-40B4-BE49-F238E27FC236}">
                <a16:creationId xmlns:a16="http://schemas.microsoft.com/office/drawing/2014/main" id="{C69E5BAA-F88A-463B-B1BD-5FA14C48A4D2}"/>
              </a:ext>
            </a:extLst>
          </p:cNvPr>
          <p:cNvSpPr/>
          <p:nvPr/>
        </p:nvSpPr>
        <p:spPr>
          <a:xfrm>
            <a:off x="1714500" y="4709677"/>
            <a:ext cx="8978900" cy="1277557"/>
          </a:xfrm>
          <a:prstGeom prst="roundRect">
            <a:avLst/>
          </a:prstGeom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Скругленный прямоугольник 4">
            <a:extLst>
              <a:ext uri="{FF2B5EF4-FFF2-40B4-BE49-F238E27FC236}">
                <a16:creationId xmlns:a16="http://schemas.microsoft.com/office/drawing/2014/main" id="{A2F6C480-5B10-4648-B9AB-A48275934D46}"/>
              </a:ext>
            </a:extLst>
          </p:cNvPr>
          <p:cNvSpPr txBox="1"/>
          <p:nvPr/>
        </p:nvSpPr>
        <p:spPr>
          <a:xfrm>
            <a:off x="2044700" y="4599532"/>
            <a:ext cx="8305799" cy="138770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>
              <a:lnSpc>
                <a:spcPct val="1150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Пример массива: </a:t>
            </a:r>
            <a:r>
              <a:rPr lang="ru-RU" sz="2400" dirty="0" err="1">
                <a:solidFill>
                  <a:schemeClr val="tx1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mas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 = [3, 1, 3, 3, 2, 3, 3] — вперед, направо, вперед, вперед, налево, вперед, вперед. 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248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892330" y="1216451"/>
            <a:ext cx="6879747" cy="3358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Реализация в 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TRIK Studio</a:t>
            </a: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:</a:t>
            </a:r>
            <a:b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</a:br>
            <a:b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Объявите переменные: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i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 — индекс элемента в массиве;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2400" b="1" dirty="0" err="1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mas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 — новый массив для хранения маршрута;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x, y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— координаты для вывода элементов на экран;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2400" b="1" dirty="0" err="1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flag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 — флаг для определения выхода из тупика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.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Google Shape;263;p38">
            <a:extLst>
              <a:ext uri="{FF2B5EF4-FFF2-40B4-BE49-F238E27FC236}">
                <a16:creationId xmlns:a16="http://schemas.microsoft.com/office/drawing/2014/main" id="{1B9583A5-7CF0-4BBD-B092-23B495ED907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50499" y="1865976"/>
            <a:ext cx="2349773" cy="3056152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" name="Скругленный прямоугольник 20">
            <a:extLst>
              <a:ext uri="{FF2B5EF4-FFF2-40B4-BE49-F238E27FC236}">
                <a16:creationId xmlns:a16="http://schemas.microsoft.com/office/drawing/2014/main" id="{B3D7C32F-4950-4E77-AAA9-EEC2CFC9AD40}"/>
              </a:ext>
            </a:extLst>
          </p:cNvPr>
          <p:cNvSpPr/>
          <p:nvPr/>
        </p:nvSpPr>
        <p:spPr>
          <a:xfrm>
            <a:off x="1564719" y="5178924"/>
            <a:ext cx="5534968" cy="556153"/>
          </a:xfrm>
          <a:prstGeom prst="roundRect">
            <a:avLst/>
          </a:prstGeom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Скругленный прямоугольник 4">
            <a:extLst>
              <a:ext uri="{FF2B5EF4-FFF2-40B4-BE49-F238E27FC236}">
                <a16:creationId xmlns:a16="http://schemas.microsoft.com/office/drawing/2014/main" id="{7D7DB39C-8AE7-4EC4-8C7A-88FA95F25651}"/>
              </a:ext>
            </a:extLst>
          </p:cNvPr>
          <p:cNvSpPr txBox="1"/>
          <p:nvPr/>
        </p:nvSpPr>
        <p:spPr>
          <a:xfrm>
            <a:off x="1698471" y="5123076"/>
            <a:ext cx="5395539" cy="50185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i="1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(</a:t>
            </a:r>
            <a:r>
              <a:rPr lang="ru-RU" sz="2400" i="1" dirty="0" err="1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flag</a:t>
            </a:r>
            <a:r>
              <a:rPr lang="ru-RU" sz="2400" i="1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 = 1 — поднят ; </a:t>
            </a:r>
            <a:r>
              <a:rPr lang="ru-RU" sz="2400" i="1" dirty="0" err="1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flag</a:t>
            </a:r>
            <a:r>
              <a:rPr lang="ru-RU" sz="2400" i="1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 = 0 — опущен)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229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838125" y="1309429"/>
            <a:ext cx="10515674" cy="4881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При решении необходимы несколько проверок:</a:t>
            </a:r>
            <a:endParaRPr lang="ru-RU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lnSpc>
                <a:spcPct val="115000"/>
              </a:lnSpc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Робот оказался в тупике. </a:t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</a:b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Определяется двойным поворотом налево, т.е. два раза пришла двойка – поднимаем флаг: </a:t>
            </a:r>
            <a:r>
              <a:rPr lang="en-US" sz="2200" b="1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flag = 1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.</a:t>
            </a:r>
            <a:endParaRPr lang="ru-RU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lnSpc>
                <a:spcPct val="115000"/>
              </a:lnSpc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Робот двигается по тупику.</a:t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</a:b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Флаг поднят и сумма пришедшего значения и предыдущего </a:t>
            </a:r>
            <a:r>
              <a:rPr lang="ru-RU" sz="2200" b="1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кратна тройке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: 2+1, 1+2 или 3+3.</a:t>
            </a:r>
            <a:endParaRPr lang="ru-RU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lnSpc>
                <a:spcPct val="115000"/>
              </a:lnSpc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Робот вышел из тупика.</a:t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</a:b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Возможны три варианта:</a:t>
            </a:r>
            <a:endParaRPr lang="ru-RU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4672" indent="-347472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Вход в тупик 1 (направо), выход 1 (направо)</a:t>
            </a:r>
            <a:endParaRPr lang="ru-RU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4672" indent="-347472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Вход в тупик 3 (прямо), выход 1 (направо), </a:t>
            </a:r>
            <a:endParaRPr lang="ru-RU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4672" indent="-347472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Вход в тупик 1 (направо), , выход 3 (прямо)</a:t>
            </a:r>
            <a:endParaRPr lang="ru-RU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900"/>
              </a:spcAft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19565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480908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765844" y="1166540"/>
            <a:ext cx="6879747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Рассмотрим 3 варианта тупиков:</a:t>
            </a:r>
          </a:p>
        </p:txBody>
      </p:sp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EBD93B20-CE26-4D04-80B6-8E500DC9D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502" y="2172532"/>
            <a:ext cx="4047808" cy="3000378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80279ACD-4EEA-4E9E-A13A-9F89755D7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9663" y="2172532"/>
            <a:ext cx="3005074" cy="2310568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ADAF93E9-C4EC-4080-9DF5-3ACF54373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8764" y="2172532"/>
            <a:ext cx="3620899" cy="292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69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745845" y="938758"/>
            <a:ext cx="9807505" cy="866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Напишите стандартный алгоритм езды по правилу правой руки или загрузите ранее созданный: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60F6E34-F941-498C-A03A-B023A135E2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843" y="1855454"/>
            <a:ext cx="6724363" cy="4385118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039285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7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771012" y="2250977"/>
            <a:ext cx="5257876" cy="518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ru-RU" sz="20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Условие выхода из лабиринта:</a:t>
            </a:r>
          </a:p>
        </p:txBody>
      </p:sp>
      <p:pic>
        <p:nvPicPr>
          <p:cNvPr id="8" name="Google Shape;212;p32">
            <a:extLst>
              <a:ext uri="{FF2B5EF4-FFF2-40B4-BE49-F238E27FC236}">
                <a16:creationId xmlns:a16="http://schemas.microsoft.com/office/drawing/2014/main" id="{5F44A673-8F3E-4F4B-9A12-6FA44F63C6BA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583680" y="2769858"/>
            <a:ext cx="4829916" cy="3455826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" name="Google Shape;226;p34">
            <a:extLst>
              <a:ext uri="{FF2B5EF4-FFF2-40B4-BE49-F238E27FC236}">
                <a16:creationId xmlns:a16="http://schemas.microsoft.com/office/drawing/2014/main" id="{58AD71F1-E0C4-4E18-86BE-324914302E1C}"/>
              </a:ext>
            </a:extLst>
          </p:cNvPr>
          <p:cNvSpPr txBox="1"/>
          <p:nvPr/>
        </p:nvSpPr>
        <p:spPr>
          <a:xfrm>
            <a:off x="6583680" y="2250977"/>
            <a:ext cx="5073544" cy="659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ru-RU" sz="2000" dirty="0">
                <a:solidFill>
                  <a:srgbClr val="333333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Нарисуйте черное пятно в конце лабиринта: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Google Shape;226;p34">
            <a:extLst>
              <a:ext uri="{FF2B5EF4-FFF2-40B4-BE49-F238E27FC236}">
                <a16:creationId xmlns:a16="http://schemas.microsoft.com/office/drawing/2014/main" id="{92A14DA2-F2B8-491C-BAE3-7A8B7956FC07}"/>
              </a:ext>
            </a:extLst>
          </p:cNvPr>
          <p:cNvSpPr txBox="1"/>
          <p:nvPr/>
        </p:nvSpPr>
        <p:spPr>
          <a:xfrm>
            <a:off x="838124" y="1205954"/>
            <a:ext cx="10507285" cy="918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ru-RU" sz="2200" dirty="0">
                <a:solidFill>
                  <a:srgbClr val="333333"/>
                </a:solidFill>
                <a:latin typeface="Calibri" panose="020F0502020204030204" pitchFamily="34" charset="0"/>
                <a:ea typeface="Montserrat" panose="020B0604020202020204" charset="-52"/>
                <a:cs typeface="Calibri" panose="020F0502020204030204" pitchFamily="34" charset="0"/>
              </a:rPr>
              <a:t>В начало цикла добавьте условие выхода из лабиринта по датчику освещенности. Добавьте датчик освещенности на тележку на порт A5.</a:t>
            </a:r>
            <a:endParaRPr 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F6CE597-D2D6-49E2-8157-F495FBC18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24" y="2769858"/>
            <a:ext cx="5325519" cy="3455827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612562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8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838125" y="1083416"/>
            <a:ext cx="9841060" cy="900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условии выхода из цикла, в ветке «истина», остановите моторы и напишите подпрограмму вывода элементов на экран.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0A5C2B-2786-4141-9B72-8735B1F68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543" y="2089494"/>
            <a:ext cx="9126224" cy="4172532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0" name="CustomShape 4">
            <a:extLst>
              <a:ext uri="{FF2B5EF4-FFF2-40B4-BE49-F238E27FC236}">
                <a16:creationId xmlns:a16="http://schemas.microsoft.com/office/drawing/2014/main" id="{75B2D1C8-D2E6-4FD9-99CF-638757AF14F2}"/>
              </a:ext>
            </a:extLst>
          </p:cNvPr>
          <p:cNvSpPr/>
          <p:nvPr/>
        </p:nvSpPr>
        <p:spPr>
          <a:xfrm>
            <a:off x="7243620" y="5265420"/>
            <a:ext cx="2733960" cy="76962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Аргумент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n –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количество</a:t>
            </a:r>
            <a:b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элементов в массиве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966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9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тупиков</a:t>
            </a:r>
          </a:p>
        </p:txBody>
      </p:sp>
      <p:sp>
        <p:nvSpPr>
          <p:cNvPr id="9" name="Google Shape;226;p34">
            <a:extLst>
              <a:ext uri="{FF2B5EF4-FFF2-40B4-BE49-F238E27FC236}">
                <a16:creationId xmlns:a16="http://schemas.microsoft.com/office/drawing/2014/main" id="{1EB490C8-8E28-4C13-ADE3-56DE338031CE}"/>
              </a:ext>
            </a:extLst>
          </p:cNvPr>
          <p:cNvSpPr txBox="1"/>
          <p:nvPr/>
        </p:nvSpPr>
        <p:spPr>
          <a:xfrm>
            <a:off x="838124" y="1275823"/>
            <a:ext cx="10515676" cy="1705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1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Проверка на равенство с предыдущим элементом. </a:t>
            </a:r>
          </a:p>
          <a:p>
            <a:pPr>
              <a:lnSpc>
                <a:spcPct val="115000"/>
              </a:lnSpc>
            </a:pPr>
            <a:endParaRPr lang="ru-RU" sz="2400" dirty="0">
              <a:solidFill>
                <a:srgbClr val="333333"/>
              </a:solidFill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В повороте налево она самая важная, т.к двойной поворот налево обозначает начало тупика. В этом случае поднимается флаг.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F6F5E80-B46D-4AA9-BBC2-D57688F8ED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1267" y="3317860"/>
            <a:ext cx="3914775" cy="2581275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034491845"/>
      </p:ext>
    </p:extLst>
  </p:cSld>
  <p:clrMapOvr>
    <a:masterClrMapping/>
  </p:clrMapOvr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12806</TotalTime>
  <Words>328</Words>
  <Application>Microsoft Office PowerPoint</Application>
  <PresentationFormat>Широкоэкранный</PresentationFormat>
  <Paragraphs>70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Montserrat</vt:lpstr>
      <vt:lpstr>Verdana</vt:lpstr>
      <vt:lpstr>TRIKtheme2019</vt:lpstr>
      <vt:lpstr>Массивы. Лабиринт с тупиками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Исключение тупиков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Компьютерное зрение</dc:title>
  <dc:creator>Анастасия Мерецкая</dc:creator>
  <cp:lastModifiedBy>Илья</cp:lastModifiedBy>
  <cp:revision>72</cp:revision>
  <dcterms:created xsi:type="dcterms:W3CDTF">2019-09-12T18:22:40Z</dcterms:created>
  <dcterms:modified xsi:type="dcterms:W3CDTF">2020-03-17T10:43:43Z</dcterms:modified>
</cp:coreProperties>
</file>